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6F015-CD85-45DD-88FF-1BA8C1EE9865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78EF5-11B3-4DEA-A128-70B44DC33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8EF5-11B3-4DEA-A128-70B44DC337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1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348880"/>
            <a:ext cx="6120680" cy="3528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12167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НАВЧАЛЬНИЙ РІК 2018/2019</a:t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ВІД «А» ДО «Я»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276872"/>
            <a:ext cx="6408712" cy="369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5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ТВОРЧЕ МИСЛЕННЯ, ГЕНЕРУВАННЯ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ІДЕЙ;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ЗДАТНІСТЬ ЗНАХОДИТИ ТА </a:t>
            </a:r>
          </a:p>
          <a:p>
            <a:pPr marL="0" indent="0"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АНАЛІЗУВАТИ ПОМИЛКИ;</a:t>
            </a:r>
          </a:p>
          <a:p>
            <a:pPr marL="0" indent="0">
              <a:buNone/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ЗДАТНІСТЬ ПЕРЕДБАЧАТИ </a:t>
            </a:r>
          </a:p>
          <a:p>
            <a:pPr marL="0" indent="0"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МОЖЛИВІ РЕЗУЛЬТАТИ.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ІНІЦІАТИВНІСТЬ І ПІДПРИЄМЛИВІСТЬ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61" y="4077072"/>
            <a:ext cx="331751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ВСЕУКРАЇНСЬКИЙ КОНКУРС «ВЧИТЕЛЬ РОКУ 2019» У НОМІНАЦІЇ «ОСНОВИ ЗДОРОВ</a:t>
            </a:r>
            <a:r>
              <a:rPr lang="en-US" sz="4000" b="1" dirty="0" smtClean="0"/>
              <a:t>’</a:t>
            </a:r>
            <a:r>
              <a:rPr lang="uk-UA" sz="4000" b="1" dirty="0" smtClean="0"/>
              <a:t>Я»</a:t>
            </a:r>
          </a:p>
          <a:p>
            <a:pPr marL="0" indent="0" algn="ctr">
              <a:buNone/>
            </a:pPr>
            <a:r>
              <a:rPr lang="uk-UA" sz="4000" b="1" dirty="0" smtClean="0"/>
              <a:t>(НАКАЗ МОН УКРАЇНИ № 603 ВІД 07.06.2018 Р.)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У 2018/2019 н. р. БУДЕ ПРОВОДИТИСЬ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42345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3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4644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КОНЦЕПЦІЯ НУШ;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НОВИЙ ЗУ «Про освіту від 05.09.2017 № 2145-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МОН України від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20.04.2018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404</a:t>
            </a:r>
          </a:p>
          <a:p>
            <a:pPr lvl="0">
              <a:buClr>
                <a:srgbClr val="F3A447"/>
              </a:buClr>
              <a:buFont typeface="Wingdings" pitchFamily="2" charset="2"/>
              <a:buChar char="Ø"/>
            </a:pPr>
            <a:r>
              <a:rPr lang="uk-UA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НАКАЗ МОН України від </a:t>
            </a:r>
            <a:r>
              <a:rPr lang="uk-UA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10.02. 2017 </a:t>
            </a:r>
            <a:r>
              <a:rPr lang="uk-UA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endParaRPr lang="uk-UA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2018/2019 навчальний рік стартує разом з НОВОЮ УКРАЇНСЬКОЮ ШКОЛОЮ, 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 основі реалізації якої: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826117" cy="187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8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КІЛЬКІСТЬ ГОДИН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5400" dirty="0" smtClean="0"/>
          </a:p>
          <a:p>
            <a:pPr algn="ctr"/>
            <a:r>
              <a:rPr lang="uk-UA" sz="6600" dirty="0" smtClean="0"/>
              <a:t>5-9</a:t>
            </a:r>
            <a:r>
              <a:rPr lang="uk-UA" sz="5400" dirty="0" smtClean="0"/>
              <a:t> К Л А С И – </a:t>
            </a:r>
          </a:p>
          <a:p>
            <a:pPr marL="0" indent="0" algn="ctr">
              <a:buNone/>
            </a:pPr>
            <a:r>
              <a:rPr lang="uk-UA" sz="7200" dirty="0" smtClean="0"/>
              <a:t>1</a:t>
            </a:r>
            <a:r>
              <a:rPr lang="uk-UA" sz="5400" dirty="0" smtClean="0"/>
              <a:t> </a:t>
            </a:r>
            <a:r>
              <a:rPr lang="uk-UA" sz="4800" dirty="0" smtClean="0"/>
              <a:t>ГОДИНА НА  ТИЖДЕНЬ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075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726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FF0000"/>
                </a:solidFill>
              </a:rPr>
              <a:t>5-9 класи:</a:t>
            </a:r>
            <a:r>
              <a:rPr lang="uk-UA" b="1" dirty="0" smtClean="0"/>
              <a:t> Навчальна програма з </a:t>
            </a:r>
            <a:r>
              <a:rPr lang="uk-UA" b="1" dirty="0" smtClean="0"/>
              <a:t>основ здоров</a:t>
            </a:r>
            <a:r>
              <a:rPr lang="en-US" b="1" dirty="0" smtClean="0"/>
              <a:t>’</a:t>
            </a:r>
            <a:r>
              <a:rPr lang="uk-UA" b="1" dirty="0" smtClean="0"/>
              <a:t>я </a:t>
            </a:r>
            <a:r>
              <a:rPr lang="uk-UA" b="1" dirty="0" smtClean="0"/>
              <a:t>для ЗНЗ. 5-9 класи (оновлена), затверджена Наказом МОН України від 07.06.2017 р. № 804</a:t>
            </a:r>
            <a:r>
              <a:rPr lang="uk-UA" b="1" dirty="0" smtClean="0"/>
              <a:t>;</a:t>
            </a:r>
            <a:endParaRPr lang="uk-UA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b="1" i="1" dirty="0" smtClean="0"/>
              <a:t>НАВЧАЛЬНІ ПРОГРАМИ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8184"/>
            <a:ext cx="3096344" cy="231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5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724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6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І. ЗДОРОВ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r>
              <a:rPr lang="uk-UA" sz="36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 ЛЮДИНИ</a:t>
            </a:r>
          </a:p>
          <a:p>
            <a:pPr marL="0" indent="0" algn="ctr">
              <a:buNone/>
            </a:pPr>
            <a:r>
              <a:rPr lang="uk-UA" sz="36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ІІ. ФІЗИЧНА СКЛАДОВА ЗДОРОВ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r>
              <a:rPr lang="uk-UA" sz="36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</a:t>
            </a:r>
          </a:p>
          <a:p>
            <a:pPr marL="0" indent="0" algn="ctr">
              <a:buNone/>
            </a:pPr>
            <a:r>
              <a:rPr lang="uk-UA" sz="36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ІІІ. ПСИХІЧНА І ДУХОВНА СКЛАДОВА ЗДОРОВ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r>
              <a:rPr lang="uk-UA" sz="36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</a:t>
            </a:r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IV</a:t>
            </a:r>
            <a:r>
              <a:rPr lang="uk-UA" sz="36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СОЦІАЛЬНА СКЛАДОВА ЗДОРОВ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r>
              <a:rPr lang="uk-UA" sz="36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</a:t>
            </a:r>
            <a:r>
              <a:rPr lang="uk-UA" sz="36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uk-UA" sz="36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СТРУКТУРА ПРОГРАМИ: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РОЗДІЛИ: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ФОРМУВАННЯ В УЧНІВ СВІДОМОГО СТАВЛЕННЯ ДО СВОГО ЖИТТЯ І ЗДОРОВ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Я, ОВОЛОДІННЯ ОСНОВАМИ ЗДОРОВОГО СПОСОБУ ЖИТТЯ, НАВИЧКАМИ БЕЗПЕЧНОЇ ДЛЯ ЖИТТЯ І ЗДОРОВ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Я ПОВЕДІНКИ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ОСНОВНА МЕТА </a:t>
            </a:r>
            <a:br>
              <a:rPr lang="uk-UA" b="1" i="1" dirty="0" smtClean="0"/>
            </a:br>
            <a:r>
              <a:rPr lang="uk-UA" b="1" i="1" dirty="0" smtClean="0"/>
              <a:t>ВИКЛАДАННЯ ПРЕДМЕТУ: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3075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ВМІННЯ ВЧИТИСЯ;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ІНІЦІАТИВНІСТЬ І ПІДПРИЄМЛИВІСТЬ;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ЕКОЛОГІЧНА ГРАМОТНІСТЬ І ЗДОРОВЕ ЖИТТЯ;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СОЦІАЛЬНА ТА ГРОМАДЯНСЬКА КОМПЕТЕНТНОСТІ.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/>
              <a:t>КЛЮЧОВІ КОМПЕТЕНТНОСТІ: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720330" cy="208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1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КОНСТРУЮВАННЯ ВЛАСНОЇ  ОСВІТНЬОЇ ТРАЄКТОРІЇ:</a:t>
            </a:r>
          </a:p>
          <a:p>
            <a:pPr marL="0" indent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 САМОСТІЙНЕ ВИЗНАЧЕННЯ ЗАВДАННЯ ТА    НАВЧАЛЬНОЇ МЕТИ.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УМІННЯ ВЧИТИСЯ</a:t>
            </a:r>
            <a:endParaRPr lang="ru-RU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1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uk-UA" b="1" dirty="0" smtClean="0"/>
              <a:t>РОБОТА В КОЛЕКТВНИХ ПРОЕКТАХ: ЗДАТНІСТЬ ПРАЦЮВАТИ РАЗОМ З ІНШИМИ НА СПІЛЬНИЙ РЕЗУЛЬТАТ, ПОПЕРЕДЖУВАТИ ТА РОЗВ</a:t>
            </a:r>
            <a:r>
              <a:rPr lang="en-US" b="1" dirty="0" smtClean="0"/>
              <a:t>’</a:t>
            </a:r>
            <a:r>
              <a:rPr lang="uk-UA" b="1" dirty="0" smtClean="0"/>
              <a:t>ЯЗУВАТИ КОНФЛІКТИ, ПОВАЖАТИ АВТОРСЬКІ ПРАВА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СОЦІАЛЬНА І ГРОМАДЯНСЬКА КОМПЕТЕНТНОСТІ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4" y="4049138"/>
            <a:ext cx="3119983" cy="229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1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287</TotalTime>
  <Words>272</Words>
  <Application>Microsoft Office PowerPoint</Application>
  <PresentationFormat>Экран (4:3)</PresentationFormat>
  <Paragraphs>42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НАВЧАЛЬНИЙ РІК 2018/2019 ВІД «А» ДО «Я»</vt:lpstr>
      <vt:lpstr>2018/2019 навчальний рік стартує разом з НОВОЮ УКРАЇНСЬКОЮ ШКОЛОЮ,  в основі реалізації якої: </vt:lpstr>
      <vt:lpstr>КІЛЬКІСТЬ ГОДИН</vt:lpstr>
      <vt:lpstr>НАВЧАЛЬНІ ПРОГРАМИ</vt:lpstr>
      <vt:lpstr>СТРУКТУРА ПРОГРАМИ: IV РОЗДІЛИ: </vt:lpstr>
      <vt:lpstr>ОСНОВНА МЕТА  ВИКЛАДАННЯ ПРЕДМЕТУ:</vt:lpstr>
      <vt:lpstr>КЛЮЧОВІ КОМПЕТЕНТНОСТІ:</vt:lpstr>
      <vt:lpstr>УМІННЯ ВЧИТИСЯ</vt:lpstr>
      <vt:lpstr>СОЦІАЛЬНА І ГРОМАДЯНСЬКА КОМПЕТЕНТНОСТІ </vt:lpstr>
      <vt:lpstr>ІНІЦІАТИВНІСТЬ І ПІДПРИЄМЛИВІСТЬ </vt:lpstr>
      <vt:lpstr>У 2018/2019 н. р. БУДЕ ПРОВОДИТИСЬ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НАВЧАЛЬНИЙ РІК 2018/2019 ВІД «А» ДО «Я»</dc:title>
  <dc:creator>reds</dc:creator>
  <cp:lastModifiedBy>reds</cp:lastModifiedBy>
  <cp:revision>31</cp:revision>
  <dcterms:created xsi:type="dcterms:W3CDTF">2018-08-21T08:28:34Z</dcterms:created>
  <dcterms:modified xsi:type="dcterms:W3CDTF">2018-08-27T15:30:56Z</dcterms:modified>
</cp:coreProperties>
</file>